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82" r:id="rId2"/>
    <p:sldId id="281" r:id="rId3"/>
    <p:sldId id="283" r:id="rId4"/>
    <p:sldId id="268" r:id="rId5"/>
    <p:sldId id="276" r:id="rId6"/>
    <p:sldId id="286" r:id="rId7"/>
    <p:sldId id="28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3AF88BC-AF35-4B24-A913-B6725A7CCB4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D372ADA-FFC1-496E-B36B-3D932A859BB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3037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88BC-AF35-4B24-A913-B6725A7CCB4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72ADA-FFC1-496E-B36B-3D932A85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5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88BC-AF35-4B24-A913-B6725A7CCB4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72ADA-FFC1-496E-B36B-3D932A85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3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88BC-AF35-4B24-A913-B6725A7CCB4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72ADA-FFC1-496E-B36B-3D932A85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8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3AF88BC-AF35-4B24-A913-B6725A7CCB4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D372ADA-FFC1-496E-B36B-3D932A859BB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43554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88BC-AF35-4B24-A913-B6725A7CCB4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72ADA-FFC1-496E-B36B-3D932A85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76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88BC-AF35-4B24-A913-B6725A7CCB4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72ADA-FFC1-496E-B36B-3D932A85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48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88BC-AF35-4B24-A913-B6725A7CCB4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72ADA-FFC1-496E-B36B-3D932A85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18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88BC-AF35-4B24-A913-B6725A7CCB4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72ADA-FFC1-496E-B36B-3D932A85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59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3AF88BC-AF35-4B24-A913-B6725A7CCB4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D372ADA-FFC1-496E-B36B-3D932A859B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88160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3AF88BC-AF35-4B24-A913-B6725A7CCB4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D372ADA-FFC1-496E-B36B-3D932A85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7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3AF88BC-AF35-4B24-A913-B6725A7CCB4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D372ADA-FFC1-496E-B36B-3D932A859B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1259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CTAE-ch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56" y="1347536"/>
            <a:ext cx="9876149" cy="4145839"/>
          </a:xfrm>
        </p:spPr>
        <p:txBody>
          <a:bodyPr/>
          <a:lstStyle/>
          <a:p>
            <a:r>
              <a:rPr lang="en-US" sz="4400" dirty="0" smtClean="0"/>
              <a:t>Preparing for </a:t>
            </a:r>
            <a:br>
              <a:rPr lang="en-US" sz="4400" dirty="0" smtClean="0"/>
            </a:br>
            <a:r>
              <a:rPr lang="en-US" sz="4400" dirty="0" smtClean="0"/>
              <a:t>Registration:</a:t>
            </a:r>
            <a:br>
              <a:rPr lang="en-US" sz="4400" dirty="0" smtClean="0"/>
            </a:br>
            <a:r>
              <a:rPr lang="en-US" sz="4400" dirty="0" smtClean="0"/>
              <a:t>CTAE Courses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01/30/19 Advisement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63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Upcoming 2019-2020 Registration dates: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February 19 – Registration Begins</a:t>
            </a:r>
          </a:p>
          <a:p>
            <a:pPr lvl="1"/>
            <a:r>
              <a:rPr lang="en-US" sz="2000" dirty="0" smtClean="0"/>
              <a:t>Extended advisement for students to receive Course Planning Guides and complete 4-year Graduation Plan</a:t>
            </a:r>
          </a:p>
          <a:p>
            <a:r>
              <a:rPr lang="en-US" sz="2000" dirty="0" smtClean="0"/>
              <a:t>February 19-22 Registration Events in Theatre Lobby during lunch</a:t>
            </a:r>
          </a:p>
          <a:p>
            <a:pPr lvl="1"/>
            <a:r>
              <a:rPr lang="en-US" sz="2000" dirty="0" smtClean="0"/>
              <a:t>Tuesday – Juniors</a:t>
            </a:r>
          </a:p>
          <a:p>
            <a:pPr lvl="1"/>
            <a:r>
              <a:rPr lang="en-US" sz="2000" dirty="0" smtClean="0"/>
              <a:t>Wednesday – Sophomores</a:t>
            </a:r>
          </a:p>
          <a:p>
            <a:pPr lvl="1"/>
            <a:r>
              <a:rPr lang="en-US" sz="2000" dirty="0" smtClean="0"/>
              <a:t>Thursday – Freshmen</a:t>
            </a:r>
          </a:p>
          <a:p>
            <a:pPr lvl="1"/>
            <a:r>
              <a:rPr lang="en-US" sz="2000" dirty="0" smtClean="0"/>
              <a:t>Friday – Make-Ups</a:t>
            </a:r>
          </a:p>
        </p:txBody>
      </p:sp>
    </p:spTree>
    <p:extLst>
      <p:ext uri="{BB962C8B-B14F-4D97-AF65-F5344CB8AC3E}">
        <p14:creationId xmlns:p14="http://schemas.microsoft.com/office/powerpoint/2010/main" val="552390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52059"/>
            <a:ext cx="3854528" cy="127846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Graduation Requirements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1245" y="852059"/>
            <a:ext cx="7044934" cy="571499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025" y="2262910"/>
            <a:ext cx="3854528" cy="401781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Today, as </a:t>
            </a:r>
            <a:r>
              <a:rPr lang="en-US" sz="2400" dirty="0">
                <a:solidFill>
                  <a:schemeClr val="tx1"/>
                </a:solidFill>
              </a:rPr>
              <a:t>you’re </a:t>
            </a:r>
            <a:r>
              <a:rPr lang="en-US" sz="2400" dirty="0" smtClean="0">
                <a:solidFill>
                  <a:schemeClr val="tx1"/>
                </a:solidFill>
              </a:rPr>
              <a:t>thinking about </a:t>
            </a:r>
            <a:r>
              <a:rPr lang="en-US" sz="2400" dirty="0">
                <a:solidFill>
                  <a:schemeClr val="tx1"/>
                </a:solidFill>
              </a:rPr>
              <a:t>which </a:t>
            </a:r>
            <a:r>
              <a:rPr lang="en-US" sz="2400" b="1" dirty="0" smtClean="0">
                <a:solidFill>
                  <a:schemeClr val="tx1"/>
                </a:solidFill>
              </a:rPr>
              <a:t>CTAE/</a:t>
            </a:r>
            <a:r>
              <a:rPr lang="en-US" sz="2400" b="1" dirty="0">
                <a:solidFill>
                  <a:schemeClr val="tx1"/>
                </a:solidFill>
              </a:rPr>
              <a:t>E</a:t>
            </a:r>
            <a:r>
              <a:rPr lang="en-US" sz="2400" b="1" dirty="0" smtClean="0">
                <a:solidFill>
                  <a:schemeClr val="tx1"/>
                </a:solidFill>
              </a:rPr>
              <a:t>lectives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you want to take next year, *REMEMBER* if you do not pass a Core class (Math, Science, English, or Social Studies) then you will have to repeat the course again next </a:t>
            </a:r>
            <a:r>
              <a:rPr lang="en-US" sz="2400" dirty="0" smtClean="0">
                <a:solidFill>
                  <a:schemeClr val="tx1"/>
                </a:solidFill>
              </a:rPr>
              <a:t>year and may not be able to take the elective you want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036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864" y="1745673"/>
            <a:ext cx="8599644" cy="4839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63" y="323273"/>
            <a:ext cx="11546646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Career, Technical, and Ag Education (CTAE)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53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Complete a CTAE Pathway?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49" y="1708727"/>
            <a:ext cx="4196773" cy="419677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727" y="1708727"/>
            <a:ext cx="4196773" cy="419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Freshman, we want to hear from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Are you interested in completing a CTAE Pathway but CHS doesn’t offer a pathway to a career you want? CHS is looking for your feedback. </a:t>
            </a:r>
          </a:p>
          <a:p>
            <a:endParaRPr lang="en-US" sz="2400" dirty="0"/>
          </a:p>
          <a:p>
            <a:r>
              <a:rPr lang="en-US" sz="2400" dirty="0" smtClean="0"/>
              <a:t>Please go to the following link and choose the Top 3 Career Pathways that you would be interested in taking while at CHS</a:t>
            </a:r>
            <a:endParaRPr lang="en-US" sz="2400" dirty="0"/>
          </a:p>
          <a:p>
            <a:pPr marL="0" indent="0" algn="ctr">
              <a:buNone/>
            </a:pPr>
            <a:r>
              <a:rPr lang="en-US" sz="2800" b="1" dirty="0">
                <a:hlinkClick r:id="rId2"/>
              </a:rPr>
              <a:t>https://</a:t>
            </a:r>
            <a:r>
              <a:rPr lang="en-US" sz="2800" b="1" dirty="0" smtClean="0">
                <a:hlinkClick r:id="rId2"/>
              </a:rPr>
              <a:t>tinyurl.com/CTAE-chs</a:t>
            </a:r>
            <a:endParaRPr lang="en-US" sz="2800" b="1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*The following slide has a short description of each pathway already offered at CHS</a:t>
            </a:r>
          </a:p>
        </p:txBody>
      </p:sp>
    </p:spTree>
    <p:extLst>
      <p:ext uri="{BB962C8B-B14F-4D97-AF65-F5344CB8AC3E}">
        <p14:creationId xmlns:p14="http://schemas.microsoft.com/office/powerpoint/2010/main" val="2797379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183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CTAE pathways @ CHS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299" y="1588655"/>
            <a:ext cx="5078845" cy="4316845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Business, Management &amp; Administration</a:t>
            </a:r>
            <a:r>
              <a:rPr lang="en-US" dirty="0" smtClean="0"/>
              <a:t>*</a:t>
            </a:r>
          </a:p>
          <a:p>
            <a:pPr lvl="1"/>
            <a:r>
              <a:rPr lang="en-US" dirty="0"/>
              <a:t>Earn Microsoft Office Specialized Certification in Word, Excel, and </a:t>
            </a:r>
            <a:r>
              <a:rPr lang="en-US" dirty="0" err="1"/>
              <a:t>Powerpoint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 smtClean="0"/>
              <a:t>Healthcare Science</a:t>
            </a:r>
            <a:r>
              <a:rPr lang="en-US" dirty="0" smtClean="0"/>
              <a:t>*</a:t>
            </a:r>
          </a:p>
          <a:p>
            <a:pPr lvl="1"/>
            <a:r>
              <a:rPr lang="en-US" dirty="0" smtClean="0"/>
              <a:t>For students interested in careers in the medical field; great opportunity to earn certificates and internship experience</a:t>
            </a:r>
          </a:p>
          <a:p>
            <a:r>
              <a:rPr lang="en-US" b="1" dirty="0" smtClean="0"/>
              <a:t>Information Technology</a:t>
            </a:r>
            <a:r>
              <a:rPr lang="en-US" dirty="0" smtClean="0"/>
              <a:t>*</a:t>
            </a:r>
          </a:p>
          <a:p>
            <a:pPr lvl="1"/>
            <a:r>
              <a:rPr lang="en-US" dirty="0" smtClean="0"/>
              <a:t>Computer Science, Apps, Games &amp; Programming</a:t>
            </a:r>
          </a:p>
          <a:p>
            <a:pPr lvl="1"/>
            <a:r>
              <a:rPr lang="en-US" dirty="0" smtClean="0"/>
              <a:t>Software development is one the fastest growing career fields in the US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1588655"/>
            <a:ext cx="4980786" cy="4316845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Construction</a:t>
            </a:r>
            <a:r>
              <a:rPr lang="en-US" dirty="0" smtClean="0"/>
              <a:t>*</a:t>
            </a:r>
          </a:p>
          <a:p>
            <a:pPr lvl="1"/>
            <a:r>
              <a:rPr lang="en-US" dirty="0" smtClean="0"/>
              <a:t>Carpentry, Electrical, Plumbing, Heating and Air</a:t>
            </a:r>
          </a:p>
          <a:p>
            <a:r>
              <a:rPr lang="en-US" b="1" dirty="0" smtClean="0"/>
              <a:t>Marketing</a:t>
            </a:r>
            <a:r>
              <a:rPr lang="en-US" dirty="0" smtClean="0"/>
              <a:t>*</a:t>
            </a:r>
          </a:p>
          <a:p>
            <a:pPr lvl="1"/>
            <a:r>
              <a:rPr lang="en-US" dirty="0" smtClean="0"/>
              <a:t>Advertising, Promotions, Entrepreneurship</a:t>
            </a:r>
          </a:p>
          <a:p>
            <a:r>
              <a:rPr lang="en-US" b="1" dirty="0" smtClean="0"/>
              <a:t>Graphic Design and Production</a:t>
            </a:r>
            <a:r>
              <a:rPr lang="en-US" dirty="0" smtClean="0"/>
              <a:t>*</a:t>
            </a:r>
          </a:p>
          <a:p>
            <a:pPr lvl="1"/>
            <a:r>
              <a:rPr lang="en-US" dirty="0" smtClean="0"/>
              <a:t>Websites, Logos, Banners</a:t>
            </a:r>
          </a:p>
          <a:p>
            <a:pPr lvl="1"/>
            <a:r>
              <a:rPr lang="en-US" dirty="0" smtClean="0"/>
              <a:t>Become Adobe certified</a:t>
            </a:r>
          </a:p>
          <a:p>
            <a:r>
              <a:rPr lang="en-US" b="1" dirty="0" smtClean="0"/>
              <a:t>Audio/Video Tech and Film</a:t>
            </a:r>
            <a:r>
              <a:rPr lang="en-US" dirty="0" smtClean="0"/>
              <a:t>*</a:t>
            </a:r>
          </a:p>
          <a:p>
            <a:pPr lvl="1"/>
            <a:r>
              <a:rPr lang="en-US" dirty="0"/>
              <a:t>produce high quality </a:t>
            </a:r>
            <a:r>
              <a:rPr lang="en-US" dirty="0" smtClean="0"/>
              <a:t>videos/films</a:t>
            </a:r>
          </a:p>
          <a:p>
            <a:pPr lvl="1"/>
            <a:r>
              <a:rPr lang="en-US" dirty="0" smtClean="0"/>
              <a:t>Become Adobe certified</a:t>
            </a:r>
          </a:p>
        </p:txBody>
      </p:sp>
    </p:spTree>
    <p:extLst>
      <p:ext uri="{BB962C8B-B14F-4D97-AF65-F5344CB8AC3E}">
        <p14:creationId xmlns:p14="http://schemas.microsoft.com/office/powerpoint/2010/main" val="351780243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1617</TotalTime>
  <Words>313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Impact</vt:lpstr>
      <vt:lpstr>Badge</vt:lpstr>
      <vt:lpstr>Preparing for  Registration: CTAE Courses</vt:lpstr>
      <vt:lpstr>Important Upcoming 2019-2020 Registration dates:</vt:lpstr>
      <vt:lpstr>Graduation Requirements</vt:lpstr>
      <vt:lpstr>Career, Technical, and Ag Education (CTAE)</vt:lpstr>
      <vt:lpstr>Why Complete a CTAE Pathway?</vt:lpstr>
      <vt:lpstr>Freshman, we want to hear from you!</vt:lpstr>
      <vt:lpstr>CTAE pathways @ CHS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Agricultural Mechanics @ LCCA</dc:title>
  <dc:creator>Stowers, Matt</dc:creator>
  <cp:lastModifiedBy>Gibson, Jennifer D</cp:lastModifiedBy>
  <cp:revision>33</cp:revision>
  <cp:lastPrinted>2018-03-02T19:46:19Z</cp:lastPrinted>
  <dcterms:created xsi:type="dcterms:W3CDTF">2017-01-26T19:08:15Z</dcterms:created>
  <dcterms:modified xsi:type="dcterms:W3CDTF">2019-01-30T00:31:47Z</dcterms:modified>
</cp:coreProperties>
</file>