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Nunito" panose="020B0604020202020204" charset="0"/>
      <p:regular r:id="rId8"/>
      <p:bold r:id="rId9"/>
      <p:italic r:id="rId10"/>
      <p:boldItalic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0EBAF76-92D0-480E-AA15-B6BFD0A668EE}">
  <a:tblStyle styleId="{E0EBAF76-92D0-480E-AA15-B6BFD0A668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565e40a0c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565e40a0c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565e40a0c6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565e40a0c6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565e40a0c6_0_2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565e40a0c6_0_2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565e40a0c6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565e40a0c6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EOC Testing Schedule and Preparation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4/17 Advisement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390000" y="48367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EOC Testing Schedule - Week 1</a:t>
            </a:r>
            <a:endParaRPr/>
          </a:p>
        </p:txBody>
      </p:sp>
      <p:graphicFrame>
        <p:nvGraphicFramePr>
          <p:cNvPr id="135" name="Google Shape;135;p14"/>
          <p:cNvGraphicFramePr/>
          <p:nvPr/>
        </p:nvGraphicFramePr>
        <p:xfrm>
          <a:off x="390000" y="1312475"/>
          <a:ext cx="8442275" cy="3510314"/>
        </p:xfrm>
        <a:graphic>
          <a:graphicData uri="http://schemas.openxmlformats.org/drawingml/2006/table">
            <a:tbl>
              <a:tblPr>
                <a:noFill/>
                <a:tableStyleId>{E0EBAF76-92D0-480E-AA15-B6BFD0A668EE}</a:tableStyleId>
              </a:tblPr>
              <a:tblGrid>
                <a:gridCol w="1555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0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5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1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6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Date</a:t>
                      </a:r>
                      <a:endParaRPr b="1"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Test</a:t>
                      </a:r>
                      <a:endParaRPr b="1"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Time</a:t>
                      </a:r>
                      <a:endParaRPr b="1"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Schedule</a:t>
                      </a:r>
                      <a:endParaRPr b="1"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8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Monday, 4/22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9th Lit &amp; American Lit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8:25-10:10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1st; No 2nd; Regular Bell Schedule 3rd-7th</a:t>
                      </a:r>
                      <a:endParaRPr/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Tuesday, 4/23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9th Lit &amp; American Lit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8:25-10:10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1st; No 3rd</a:t>
                      </a:r>
                      <a:endParaRPr/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Wednesday, 4/24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9th Lit &amp; American Lit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8:25-10:10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1st; No 2nd</a:t>
                      </a:r>
                      <a:endParaRPr/>
                    </a:p>
                  </a:txBody>
                  <a:tcPr marL="28575" marR="28575" marT="19050" marB="19050" anchor="ctr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7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Thursday, 4/25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Biology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Section 1: 8:25-9:50 Section 2: 10:00-11:25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2nd; No 1st or 3rd</a:t>
                      </a:r>
                      <a:endParaRPr/>
                    </a:p>
                  </a:txBody>
                  <a:tcPr marL="28575" marR="28575" marT="19050" marB="19050" anchor="b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>
            <a:spLocks noGrp="1"/>
          </p:cNvSpPr>
          <p:nvPr>
            <p:ph type="title"/>
          </p:nvPr>
        </p:nvSpPr>
        <p:spPr>
          <a:xfrm>
            <a:off x="390000" y="343525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EOC Testing Schedule - Week 2</a:t>
            </a:r>
            <a:endParaRPr/>
          </a:p>
        </p:txBody>
      </p:sp>
      <p:graphicFrame>
        <p:nvGraphicFramePr>
          <p:cNvPr id="141" name="Google Shape;141;p15"/>
          <p:cNvGraphicFramePr/>
          <p:nvPr>
            <p:extLst>
              <p:ext uri="{D42A27DB-BD31-4B8C-83A1-F6EECF244321}">
                <p14:modId xmlns:p14="http://schemas.microsoft.com/office/powerpoint/2010/main" val="3547696499"/>
              </p:ext>
            </p:extLst>
          </p:nvPr>
        </p:nvGraphicFramePr>
        <p:xfrm>
          <a:off x="684325" y="1105400"/>
          <a:ext cx="8052225" cy="3490475"/>
        </p:xfrm>
        <a:graphic>
          <a:graphicData uri="http://schemas.openxmlformats.org/drawingml/2006/table">
            <a:tbl>
              <a:tblPr>
                <a:noFill/>
                <a:tableStyleId>{E0EBAF76-92D0-480E-AA15-B6BFD0A668EE}</a:tableStyleId>
              </a:tblPr>
              <a:tblGrid>
                <a:gridCol w="151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6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77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Date</a:t>
                      </a:r>
                      <a:endParaRPr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Test</a:t>
                      </a:r>
                      <a:endParaRPr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Time</a:t>
                      </a:r>
                      <a:endParaRPr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/>
                        <a:t>Schedule</a:t>
                      </a:r>
                      <a:endParaRPr b="1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Monday, 4/29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Coord Alg &amp; Analytic Geometry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8:25-10:10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3rd; No 2nd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Tuesday, 4/30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Coord Alg &amp; Analytic Geometry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8:25-10:10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3rd; No 2nd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Wednesday, 5/1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 History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Section 1: 8:25-9:55 Section 2: 10:05-11:30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Extended 2nd; No 1st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Thursday, 5/2</a:t>
                      </a:r>
                      <a:endParaRPr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Economics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Section 1: 8:25-9:55 Section 2: 10:05-11:30</a:t>
                      </a:r>
                      <a:endParaRPr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/>
                        <a:t>Extended 1st; No 2nd or 3rd</a:t>
                      </a:r>
                      <a:endParaRPr dirty="0"/>
                    </a:p>
                  </a:txBody>
                  <a:tcPr marL="28575" marR="28575" marT="19050" marB="19050" anchor="b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412400" y="369075"/>
            <a:ext cx="4800900" cy="61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Preparing for Next Week</a:t>
            </a:r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262877" y="1337400"/>
            <a:ext cx="4182900" cy="32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 dirty="0"/>
              <a:t>Before</a:t>
            </a:r>
            <a:endParaRPr sz="1600" u="sng" dirty="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Write down in phone or agenda </a:t>
            </a:r>
            <a:r>
              <a:rPr lang="en" sz="1600" b="1" dirty="0"/>
              <a:t>which days</a:t>
            </a:r>
            <a:r>
              <a:rPr lang="en" sz="1600" dirty="0"/>
              <a:t> you are taking </a:t>
            </a:r>
            <a:r>
              <a:rPr lang="en" sz="1600" b="1" dirty="0"/>
              <a:t>which test 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Ask advisement or content teacher </a:t>
            </a:r>
            <a:r>
              <a:rPr lang="en" sz="1600" b="1" dirty="0"/>
              <a:t>where </a:t>
            </a:r>
            <a:r>
              <a:rPr lang="en" sz="1600" dirty="0"/>
              <a:t>you’re taking your test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Take at least</a:t>
            </a:r>
            <a:r>
              <a:rPr lang="en" sz="1600" b="1" dirty="0"/>
              <a:t> one practice exam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If you are not taking an EOC, </a:t>
            </a:r>
            <a:r>
              <a:rPr lang="en" sz="1600" b="1" dirty="0"/>
              <a:t>plan ahead</a:t>
            </a:r>
            <a:r>
              <a:rPr lang="en" sz="1600" dirty="0"/>
              <a:t> for extended periods, by asking teachers for </a:t>
            </a:r>
            <a:r>
              <a:rPr lang="en" sz="1600" b="1" dirty="0"/>
              <a:t>make-up work</a:t>
            </a:r>
            <a:r>
              <a:rPr lang="en" sz="1600" dirty="0"/>
              <a:t> or finding a good book!</a:t>
            </a:r>
            <a:endParaRPr sz="1600" dirty="0"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2"/>
          </p:nvPr>
        </p:nvSpPr>
        <p:spPr>
          <a:xfrm>
            <a:off x="4505250" y="1337400"/>
            <a:ext cx="4348818" cy="32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 dirty="0"/>
              <a:t>Week of</a:t>
            </a:r>
            <a:endParaRPr sz="1600" u="sng" dirty="0"/>
          </a:p>
          <a:p>
            <a:pPr marL="457200" lvl="0" indent="-330200" algn="l" rtl="0">
              <a:spcBef>
                <a:spcPts val="1600"/>
              </a:spcBef>
              <a:spcAft>
                <a:spcPts val="0"/>
              </a:spcAft>
              <a:buSzPts val="1600"/>
              <a:buChar char="➔"/>
            </a:pPr>
            <a:r>
              <a:rPr lang="en" sz="1600" b="1" dirty="0"/>
              <a:t>Relax</a:t>
            </a:r>
            <a:r>
              <a:rPr lang="en" sz="1600" dirty="0"/>
              <a:t>! Trust your hard work will pay off!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Write a </a:t>
            </a:r>
            <a:r>
              <a:rPr lang="en" sz="1600" b="1" dirty="0"/>
              <a:t>positive note</a:t>
            </a:r>
            <a:r>
              <a:rPr lang="en" sz="1600" dirty="0"/>
              <a:t> </a:t>
            </a:r>
            <a:r>
              <a:rPr lang="en" sz="1600" b="1" dirty="0"/>
              <a:t>to yourself</a:t>
            </a:r>
            <a:r>
              <a:rPr lang="en" sz="1600" dirty="0"/>
              <a:t> and tape it to your mirror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 smtClean="0"/>
              <a:t>Eat </a:t>
            </a:r>
            <a:r>
              <a:rPr lang="en" sz="1600" dirty="0"/>
              <a:t>healthy </a:t>
            </a:r>
            <a:r>
              <a:rPr lang="en" sz="1600" dirty="0" smtClean="0"/>
              <a:t>dinners </a:t>
            </a:r>
            <a:r>
              <a:rPr lang="en" sz="1600" dirty="0"/>
              <a:t>&amp; drink lots of water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b="1" dirty="0"/>
              <a:t>Organize </a:t>
            </a:r>
            <a:r>
              <a:rPr lang="en" sz="1600" dirty="0"/>
              <a:t>your bookbag the </a:t>
            </a:r>
            <a:r>
              <a:rPr lang="en" sz="1600" b="1" dirty="0"/>
              <a:t>night before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b="1" dirty="0"/>
              <a:t>Avoid screen time</a:t>
            </a:r>
            <a:r>
              <a:rPr lang="en" sz="1600" dirty="0"/>
              <a:t> to help you get a good night’s sleep</a:t>
            </a:r>
            <a:endParaRPr sz="1600" b="1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Eat Healthy </a:t>
            </a:r>
            <a:r>
              <a:rPr lang="en" sz="1600" b="1" dirty="0"/>
              <a:t>Breakfast</a:t>
            </a:r>
            <a:r>
              <a:rPr lang="en" sz="1600" dirty="0"/>
              <a:t>!!</a:t>
            </a:r>
            <a:endParaRPr sz="1600" dirty="0"/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➔"/>
            </a:pPr>
            <a:r>
              <a:rPr lang="en" sz="1600" dirty="0"/>
              <a:t>Take your time on the test &amp; use strategies</a:t>
            </a:r>
            <a:endParaRPr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" name="Google Shape;15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3270" y="823013"/>
            <a:ext cx="3497475" cy="349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280</Words>
  <Application>Microsoft Office PowerPoint</Application>
  <PresentationFormat>On-screen Show (16:9)</PresentationFormat>
  <Paragraphs>58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Nunito</vt:lpstr>
      <vt:lpstr>Calibri</vt:lpstr>
      <vt:lpstr>Shift</vt:lpstr>
      <vt:lpstr>EOC Testing Schedule and Preparation</vt:lpstr>
      <vt:lpstr>EOC Testing Schedule - Week 1</vt:lpstr>
      <vt:lpstr>EOC Testing Schedule - Week 2</vt:lpstr>
      <vt:lpstr>Preparing for Next Week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EOC Testing Schedule and Preparation</dc:title>
  <dc:creator>Hamilton, Beth Ann</dc:creator>
  <cp:lastModifiedBy>Gibson, Jennifer D</cp:lastModifiedBy>
  <cp:revision>3</cp:revision>
  <dcterms:modified xsi:type="dcterms:W3CDTF">2019-04-16T17:38:35Z</dcterms:modified>
</cp:coreProperties>
</file>