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newsdaily.com/4066-cultural-skills-set-job-applicants-apar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02/06 Advisement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 Upcoming 2019-2020 Registration dates: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5612" y="1837765"/>
            <a:ext cx="10179050" cy="35941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February 19 – Registration Begins</a:t>
            </a:r>
          </a:p>
          <a:p>
            <a:pPr lvl="1"/>
            <a:r>
              <a:rPr lang="en-US" sz="2000" dirty="0" smtClean="0">
                <a:latin typeface="Bahnschrift" panose="020B0502040204020203" pitchFamily="34" charset="0"/>
              </a:rPr>
              <a:t>Extended advisement for students to receive Course Planning Guides and complete 4-year Graduation Plan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February 19-22 Registration Events in Theatre Lobby during lunch</a:t>
            </a:r>
          </a:p>
          <a:p>
            <a:pPr lvl="1"/>
            <a:r>
              <a:rPr lang="en-US" sz="2000" dirty="0" smtClean="0">
                <a:latin typeface="Bahnschrift" panose="020B0502040204020203" pitchFamily="34" charset="0"/>
              </a:rPr>
              <a:t>Tuesday – Juniors</a:t>
            </a:r>
          </a:p>
          <a:p>
            <a:pPr lvl="1"/>
            <a:r>
              <a:rPr lang="en-US" sz="2000" dirty="0" smtClean="0">
                <a:latin typeface="Bahnschrift" panose="020B0502040204020203" pitchFamily="34" charset="0"/>
              </a:rPr>
              <a:t>Wednesday – Sophomores</a:t>
            </a:r>
          </a:p>
          <a:p>
            <a:pPr lvl="1"/>
            <a:r>
              <a:rPr lang="en-US" sz="2000" dirty="0" smtClean="0">
                <a:latin typeface="Bahnschrift" panose="020B0502040204020203" pitchFamily="34" charset="0"/>
              </a:rPr>
              <a:t>Thursday – Freshmen</a:t>
            </a:r>
          </a:p>
          <a:p>
            <a:pPr lvl="1"/>
            <a:r>
              <a:rPr lang="en-US" sz="2000" dirty="0" smtClean="0">
                <a:latin typeface="Bahnschrift" panose="020B0502040204020203" pitchFamily="34" charset="0"/>
              </a:rPr>
              <a:t>Friday – Make-Ups</a:t>
            </a:r>
          </a:p>
        </p:txBody>
      </p:sp>
    </p:spTree>
    <p:extLst>
      <p:ext uri="{BB962C8B-B14F-4D97-AF65-F5344CB8AC3E}">
        <p14:creationId xmlns:p14="http://schemas.microsoft.com/office/powerpoint/2010/main" val="9792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598151"/>
            <a:ext cx="4126860" cy="13428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School Graduation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0240" y="2226833"/>
            <a:ext cx="4573077" cy="3147752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Today you will </a:t>
            </a:r>
            <a:r>
              <a:rPr lang="en-US" dirty="0" smtClean="0">
                <a:latin typeface="Bahnschrift SemiBold" panose="020B0502040204020203" pitchFamily="34" charset="0"/>
              </a:rPr>
              <a:t>fill out </a:t>
            </a:r>
            <a:r>
              <a:rPr lang="en-US" dirty="0">
                <a:latin typeface="Bahnschrift SemiBold" panose="020B0502040204020203" pitchFamily="34" charset="0"/>
              </a:rPr>
              <a:t>a Course plan of study to help you prepare for registration </a:t>
            </a:r>
            <a:r>
              <a:rPr lang="en-US" dirty="0" smtClean="0">
                <a:latin typeface="Bahnschrift SemiBold" panose="020B0502040204020203" pitchFamily="34" charset="0"/>
              </a:rPr>
              <a:t>on February 19th.</a:t>
            </a:r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r>
              <a:rPr lang="en-US" dirty="0" smtClean="0">
                <a:latin typeface="Bahnschrift SemiBold" panose="020B0502040204020203" pitchFamily="34" charset="0"/>
              </a:rPr>
              <a:t>For this activity, plan as if you will pass all of your current classes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5" y="0"/>
            <a:ext cx="5454072" cy="6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75" y="440835"/>
            <a:ext cx="4126860" cy="70813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33" y="1400175"/>
            <a:ext cx="4821744" cy="4772025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Login to your infinite campus to view your transcript and current course schedule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On the course sequence guide,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Put an “X” on courses already passed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put a “             “ on current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Circle courses you plan to take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plans will look different for all students. This Is only meant to serve as a general guide for your core classes.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Please Make sure your plan is on track to meet all graduation requirements which are Listed on the back of your course sequence planning guide. </a:t>
            </a:r>
          </a:p>
          <a:p>
            <a:r>
              <a:rPr lang="en-US" sz="2000" dirty="0">
                <a:latin typeface="Bahnschrift SemiBold" panose="020B0502040204020203" pitchFamily="34" charset="0"/>
              </a:rPr>
              <a:t>Double check with your teacher or your counselor if you have questions</a:t>
            </a:r>
          </a:p>
          <a:p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1498493" y="2595449"/>
            <a:ext cx="215153" cy="161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04125" y="3935013"/>
            <a:ext cx="2368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hnschrift" panose="020B0502040204020203" pitchFamily="34" charset="0"/>
              </a:rPr>
              <a:t>*If you are planning to take AP Seminar or AP Research, these should be completed </a:t>
            </a:r>
            <a:r>
              <a:rPr lang="en-US" sz="1400" u="sng" dirty="0" smtClean="0">
                <a:latin typeface="Bahnschrift" panose="020B0502040204020203" pitchFamily="34" charset="0"/>
              </a:rPr>
              <a:t>in addition to</a:t>
            </a:r>
            <a:r>
              <a:rPr lang="en-US" sz="1400" dirty="0" smtClean="0">
                <a:latin typeface="Bahnschrift" panose="020B0502040204020203" pitchFamily="34" charset="0"/>
              </a:rPr>
              <a:t> the four core English courses listed on the guide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8" y="341545"/>
            <a:ext cx="2602423" cy="31767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0144" y="1070378"/>
            <a:ext cx="5830656" cy="4372991"/>
          </a:xfrm>
        </p:spPr>
      </p:pic>
    </p:spTree>
    <p:extLst>
      <p:ext uri="{BB962C8B-B14F-4D97-AF65-F5344CB8AC3E}">
        <p14:creationId xmlns:p14="http://schemas.microsoft.com/office/powerpoint/2010/main" val="360334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797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few Things to consider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23192"/>
            <a:ext cx="10394707" cy="4051394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 smtClean="0">
                <a:latin typeface="Bahnschrift SemiBold" panose="020B0502040204020203" pitchFamily="34" charset="0"/>
              </a:rPr>
              <a:t>Colleges care about rigor</a:t>
            </a:r>
            <a:r>
              <a:rPr lang="en-US" sz="1900" dirty="0" smtClean="0">
                <a:latin typeface="Bahnschrift SemiBold" panose="020B0502040204020203" pitchFamily="34" charset="0"/>
              </a:rPr>
              <a:t>!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if you are making all A’s in regular classes, talk to your teachers about honors level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If you are in honors level courses, talk to your teachers about taking an AP course or Dual enrollment</a:t>
            </a:r>
          </a:p>
          <a:p>
            <a:r>
              <a:rPr lang="en-US" sz="1900" b="1" dirty="0" smtClean="0">
                <a:latin typeface="Bahnschrift SemiBold" panose="020B0502040204020203" pitchFamily="34" charset="0"/>
              </a:rPr>
              <a:t>Earning 3 or more credits in a modern language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Two </a:t>
            </a:r>
            <a:r>
              <a:rPr lang="en-US" sz="1900" dirty="0">
                <a:latin typeface="Bahnschrift SemiBold" panose="020B0502040204020203" pitchFamily="34" charset="0"/>
              </a:rPr>
              <a:t>thirds of employers report cross-cultural competence as one of their top desired skills in an employee. </a:t>
            </a:r>
            <a:r>
              <a:rPr lang="en-US" sz="1900" u="sng" dirty="0">
                <a:latin typeface="Bahnschrift SemiBold" panose="020B0502040204020203" pitchFamily="34" charset="0"/>
                <a:hlinkClick r:id="rId2"/>
              </a:rPr>
              <a:t>(Brooks, Business News Daily, March 2013)</a:t>
            </a:r>
            <a:endParaRPr lang="en-US" sz="1900" dirty="0">
              <a:latin typeface="Bahnschrift SemiBold" panose="020B0502040204020203" pitchFamily="34" charset="0"/>
            </a:endParaRP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International skills diploma seal – see Mrs. Diaz for more details</a:t>
            </a:r>
          </a:p>
          <a:p>
            <a:r>
              <a:rPr lang="en-US" sz="1900" dirty="0" smtClean="0">
                <a:latin typeface="Bahnschrift SemiBold" panose="020B0502040204020203" pitchFamily="34" charset="0"/>
              </a:rPr>
              <a:t>Earn a pathway skills seal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earn credit for 3 courses in the same </a:t>
            </a:r>
            <a:r>
              <a:rPr lang="en-US" sz="1900" dirty="0" err="1" smtClean="0">
                <a:latin typeface="Bahnschrift SemiBold" panose="020B0502040204020203" pitchFamily="34" charset="0"/>
              </a:rPr>
              <a:t>cTAE</a:t>
            </a:r>
            <a:r>
              <a:rPr lang="en-US" sz="1900" dirty="0" smtClean="0">
                <a:latin typeface="Bahnschrift SemiBold" panose="020B0502040204020203" pitchFamily="34" charset="0"/>
              </a:rPr>
              <a:t> pathway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Pass the end-of-pathway assessment</a:t>
            </a:r>
            <a:r>
              <a:rPr lang="en-US" dirty="0">
                <a:latin typeface="Bahnschrift SemiBold" panose="020B0502040204020203" pitchFamily="34" charset="0"/>
              </a:rPr>
              <a:t/>
            </a:r>
            <a:br>
              <a:rPr lang="en-US" dirty="0">
                <a:latin typeface="Bahnschrift SemiBold" panose="020B0502040204020203" pitchFamily="34" charset="0"/>
              </a:rPr>
            </a:br>
            <a:endParaRPr lang="en-US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6888" y="2344798"/>
            <a:ext cx="10394707" cy="3311189"/>
          </a:xfrm>
        </p:spPr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Still have scheduling questions? Talk to your teachers and/or visit your school counselor, Ms. Hamilton, for more </a:t>
            </a:r>
            <a:r>
              <a:rPr lang="en-US" dirty="0" smtClean="0">
                <a:latin typeface="Bahnschrift SemiBold" panose="020B0502040204020203" pitchFamily="34" charset="0"/>
              </a:rPr>
              <a:t>help</a:t>
            </a:r>
          </a:p>
          <a:p>
            <a:pPr marL="0" indent="0">
              <a:buNone/>
            </a:pPr>
            <a:endParaRPr lang="en-US" dirty="0">
              <a:latin typeface="Bahnschrift SemiBold" panose="020B0502040204020203" pitchFamily="34" charset="0"/>
            </a:endParaRPr>
          </a:p>
          <a:p>
            <a:r>
              <a:rPr lang="en-US" dirty="0">
                <a:latin typeface="Bahnschrift SemiBold" panose="020B0502040204020203" pitchFamily="34" charset="0"/>
              </a:rPr>
              <a:t>Keep your graduation plan somewhere you will remember so you can refer to it when registering for </a:t>
            </a:r>
            <a:r>
              <a:rPr lang="en-US" dirty="0" smtClean="0">
                <a:latin typeface="Bahnschrift SemiBold" panose="020B0502040204020203" pitchFamily="34" charset="0"/>
              </a:rPr>
              <a:t>classes on February 19th</a:t>
            </a:r>
            <a:endParaRPr lang="en-US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nex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638" y="432282"/>
            <a:ext cx="3815625" cy="17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5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369</TotalTime>
  <Words>384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Bahnschrift</vt:lpstr>
      <vt:lpstr>Bahnschrift SemiBold</vt:lpstr>
      <vt:lpstr>Impact</vt:lpstr>
      <vt:lpstr>Main Event</vt:lpstr>
      <vt:lpstr>Preparing for registration</vt:lpstr>
      <vt:lpstr>Important Upcoming 2019-2020 Registration dates:</vt:lpstr>
      <vt:lpstr>High School Graduation Plan</vt:lpstr>
      <vt:lpstr>instructions</vt:lpstr>
      <vt:lpstr>A few Things to consider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registration</dc:title>
  <dc:creator>Hamilton, Beth Ann</dc:creator>
  <cp:lastModifiedBy>Gibson, Jennifer D</cp:lastModifiedBy>
  <cp:revision>36</cp:revision>
  <dcterms:created xsi:type="dcterms:W3CDTF">2019-01-29T18:04:08Z</dcterms:created>
  <dcterms:modified xsi:type="dcterms:W3CDTF">2019-02-05T17:59:45Z</dcterms:modified>
</cp:coreProperties>
</file>