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5143500" type="screen16x9"/>
  <p:notesSz cx="6858000" cy="9144000"/>
  <p:embeddedFontLst>
    <p:embeddedFont>
      <p:font typeface="Roboto" panose="020B0604020202020204" charset="0"/>
      <p:regular r:id="rId6"/>
      <p:bold r:id="rId7"/>
      <p:italic r:id="rId8"/>
      <p:boldItalic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20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viewProps" Target="viewProps.xml"/><Relationship Id="rId5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5246d2ef8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5246d2ef8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5246d2ef8e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5246d2ef8e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11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6" name="Google Shape;76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>
            <a:spLocks noGrp="1"/>
          </p:cNvSpPr>
          <p:nvPr>
            <p:ph type="body" idx="1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8" name="Google Shape;78;p11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21" name="Google Shape;21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" name="Google Shape;26;p3"/>
          <p:cNvSpPr txBox="1">
            <a:spLocks noGrp="1"/>
          </p:cNvSpPr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5" name="Google Shape;35;p4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4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7" name="Google Shape;37;p4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body" idx="1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body" idx="2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1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4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8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7" name="Google Shape;57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61" name="Google Shape;6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2" name="Google Shape;62;p9"/>
          <p:cNvSpPr txBox="1">
            <a:spLocks noGrp="1"/>
          </p:cNvSpPr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geometric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“Commit to the C”</a:t>
            </a:r>
            <a:endParaRPr dirty="0"/>
          </a:p>
        </p:txBody>
      </p:sp>
      <p:sp>
        <p:nvSpPr>
          <p:cNvPr id="86" name="Google Shape;86;p13"/>
          <p:cNvSpPr txBox="1">
            <a:spLocks noGrp="1"/>
          </p:cNvSpPr>
          <p:nvPr>
            <p:ph type="subTitle" idx="1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mtClean="0"/>
              <a:t>9</a:t>
            </a:r>
            <a:r>
              <a:rPr lang="en" baseline="30000" smtClean="0"/>
              <a:t>th</a:t>
            </a:r>
            <a:r>
              <a:rPr lang="en" smtClean="0"/>
              <a:t> Advisement 03.06.19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“Commit to the C” - Character</a:t>
            </a:r>
            <a:endParaRPr dirty="0"/>
          </a:p>
        </p:txBody>
      </p:sp>
      <p:sp>
        <p:nvSpPr>
          <p:cNvPr id="92" name="Google Shape;92;p14"/>
          <p:cNvSpPr txBox="1">
            <a:spLocks noGrp="1"/>
          </p:cNvSpPr>
          <p:nvPr>
            <p:ph type="body" idx="1"/>
          </p:nvPr>
        </p:nvSpPr>
        <p:spPr>
          <a:xfrm>
            <a:off x="170985" y="1457093"/>
            <a:ext cx="4140615" cy="311188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 smtClean="0"/>
              <a:t>Date</a:t>
            </a:r>
            <a:r>
              <a:rPr lang="en" sz="1600" dirty="0"/>
              <a:t>:</a:t>
            </a:r>
            <a:r>
              <a:rPr lang="en" dirty="0"/>
              <a:t> Tuesday, March 19th</a:t>
            </a:r>
            <a:br>
              <a:rPr lang="en" dirty="0"/>
            </a:br>
            <a:r>
              <a:rPr lang="en" dirty="0" smtClean="0"/>
              <a:t/>
            </a:r>
            <a:br>
              <a:rPr lang="en" dirty="0" smtClean="0"/>
            </a:br>
            <a:r>
              <a:rPr lang="en" sz="1600" b="1" dirty="0" smtClean="0"/>
              <a:t>Activities</a:t>
            </a:r>
            <a:r>
              <a:rPr lang="en" dirty="0"/>
              <a:t>: </a:t>
            </a:r>
            <a:endParaRPr dirty="0"/>
          </a:p>
          <a:p>
            <a:pPr marL="457200" lvl="0" indent="-342900" algn="l" rtl="0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SzPts val="1800"/>
              <a:buChar char="★"/>
            </a:pPr>
            <a:r>
              <a:rPr lang="en" b="1" dirty="0"/>
              <a:t>Team Building </a:t>
            </a:r>
            <a:r>
              <a:rPr lang="en" dirty="0"/>
              <a:t>(2 sessions) - Ropes Course </a:t>
            </a:r>
            <a:endParaRPr dirty="0"/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★"/>
            </a:pPr>
            <a:r>
              <a:rPr lang="en" b="1" dirty="0"/>
              <a:t>Guide to Digital Literacy </a:t>
            </a:r>
            <a:r>
              <a:rPr lang="en" dirty="0"/>
              <a:t>- Be Wise Online</a:t>
            </a:r>
            <a:endParaRPr dirty="0"/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★"/>
            </a:pPr>
            <a:r>
              <a:rPr lang="en" b="1" dirty="0"/>
              <a:t>Reality Store </a:t>
            </a:r>
            <a:r>
              <a:rPr lang="en" dirty="0"/>
              <a:t>- Financial simulation--can you make your entire month’s salary last for the entire month?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2"/>
          </p:nvPr>
        </p:nvSpPr>
        <p:spPr>
          <a:xfrm>
            <a:off x="4832400" y="1229975"/>
            <a:ext cx="4192654" cy="3339000"/>
          </a:xfrm>
        </p:spPr>
        <p:txBody>
          <a:bodyPr/>
          <a:lstStyle/>
          <a:p>
            <a:pPr marL="0" lvl="0" indent="0">
              <a:spcBef>
                <a:spcPts val="1600"/>
              </a:spcBef>
              <a:buNone/>
            </a:pPr>
            <a:r>
              <a:rPr lang="en-US" sz="1600" b="1" dirty="0"/>
              <a:t>What you need to bring</a:t>
            </a:r>
            <a:r>
              <a:rPr lang="en-US" dirty="0"/>
              <a:t>: </a:t>
            </a:r>
          </a:p>
          <a:p>
            <a:pPr lvl="0" indent="-342900">
              <a:lnSpc>
                <a:spcPct val="150000"/>
              </a:lnSpc>
              <a:spcBef>
                <a:spcPts val="1600"/>
              </a:spcBef>
              <a:buSzPts val="1800"/>
              <a:buChar char="★"/>
            </a:pPr>
            <a:r>
              <a:rPr lang="en-US" dirty="0"/>
              <a:t>Pack a lunch or buy in </a:t>
            </a:r>
            <a:r>
              <a:rPr lang="en-US" dirty="0" smtClean="0"/>
              <a:t>lunchroom- </a:t>
            </a:r>
            <a:r>
              <a:rPr lang="en-US" u="sng" dirty="0" smtClean="0"/>
              <a:t>Teachers</a:t>
            </a:r>
            <a:r>
              <a:rPr lang="en-US" u="sng" dirty="0"/>
              <a:t>, please take count</a:t>
            </a:r>
            <a:r>
              <a:rPr lang="en-US" u="sng" dirty="0" smtClean="0"/>
              <a:t>!</a:t>
            </a:r>
            <a:endParaRPr lang="en-US" u="sng" dirty="0"/>
          </a:p>
          <a:p>
            <a:pPr lvl="0" indent="-342900">
              <a:lnSpc>
                <a:spcPct val="150000"/>
              </a:lnSpc>
              <a:buSzPts val="1800"/>
              <a:buChar char="★"/>
            </a:pPr>
            <a:r>
              <a:rPr lang="en-US" dirty="0"/>
              <a:t>Wear comfortable clothing and tennis shoes</a:t>
            </a:r>
          </a:p>
          <a:p>
            <a:pPr lvl="0" indent="-342900">
              <a:lnSpc>
                <a:spcPct val="150000"/>
              </a:lnSpc>
              <a:buSzPts val="1800"/>
              <a:buChar char="★"/>
            </a:pPr>
            <a:r>
              <a:rPr lang="en-US" dirty="0"/>
              <a:t>$$ for Ice Cream Truck ($4</a:t>
            </a:r>
            <a:r>
              <a:rPr lang="en-US" dirty="0" smtClean="0"/>
              <a:t>)</a:t>
            </a:r>
          </a:p>
          <a:p>
            <a:pPr lvl="0" indent="-342900">
              <a:buSzPts val="1800"/>
              <a:buChar char="★"/>
            </a:pPr>
            <a:endParaRPr lang="en-US" dirty="0"/>
          </a:p>
          <a:p>
            <a:pPr lvl="0" indent="-342900">
              <a:buSzPts val="1800"/>
              <a:buChar char="★"/>
            </a:pPr>
            <a:endParaRPr lang="en-US" dirty="0" smtClean="0"/>
          </a:p>
          <a:p>
            <a:pPr marL="114300" indent="0">
              <a:buSzPts val="1800"/>
              <a:buNone/>
            </a:pPr>
            <a:r>
              <a:rPr lang="en-US" b="1" dirty="0"/>
              <a:t>*Please turn in permission slips if you have not done so already</a:t>
            </a:r>
            <a:r>
              <a:rPr lang="en-US" b="1" dirty="0" smtClean="0"/>
              <a:t>*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Today in Advisement</a:t>
            </a:r>
            <a:endParaRPr/>
          </a:p>
        </p:txBody>
      </p:sp>
      <p:sp>
        <p:nvSpPr>
          <p:cNvPr id="98" name="Google Shape;98;p15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★"/>
            </a:pPr>
            <a:r>
              <a:rPr lang="en" sz="2400"/>
              <a:t>Begin your </a:t>
            </a:r>
            <a:r>
              <a:rPr lang="en" sz="2400" u="sng"/>
              <a:t>Checkbook Register</a:t>
            </a:r>
            <a:r>
              <a:rPr lang="en" sz="2400"/>
              <a:t/>
            </a:r>
            <a:br>
              <a:rPr lang="en" sz="2400"/>
            </a:br>
            <a:r>
              <a:rPr lang="en" sz="2400"/>
              <a:t>-Students enter information for:</a:t>
            </a:r>
            <a:endParaRPr sz="2400"/>
          </a:p>
          <a:p>
            <a:pPr marL="1371600" lvl="2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■"/>
            </a:pPr>
            <a:r>
              <a:rPr lang="en" sz="2400"/>
              <a:t>Occupation</a:t>
            </a:r>
            <a:endParaRPr sz="2400"/>
          </a:p>
          <a:p>
            <a:pPr marL="1371600" lvl="2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■"/>
            </a:pPr>
            <a:r>
              <a:rPr lang="en" sz="2400"/>
              <a:t>Marital Status</a:t>
            </a:r>
            <a:endParaRPr sz="2400"/>
          </a:p>
          <a:p>
            <a:pPr marL="1371600" lvl="2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■"/>
            </a:pPr>
            <a:r>
              <a:rPr lang="en" sz="2400"/>
              <a:t>Number of Kids</a:t>
            </a:r>
            <a:br>
              <a:rPr lang="en" sz="2400"/>
            </a:b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★"/>
            </a:pPr>
            <a:r>
              <a:rPr lang="en" sz="2400"/>
              <a:t>Teachers: collect check registers from students </a:t>
            </a:r>
            <a:endParaRPr sz="2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2400"/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77</Words>
  <Application>Microsoft Office PowerPoint</Application>
  <PresentationFormat>On-screen Show (16:9)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Roboto</vt:lpstr>
      <vt:lpstr>Geometric</vt:lpstr>
      <vt:lpstr>“Commit to the C”</vt:lpstr>
      <vt:lpstr>“Commit to the C” - Character</vt:lpstr>
      <vt:lpstr>Today in Advisement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Advisement</dc:title>
  <dc:creator>Hamilton, Beth Ann</dc:creator>
  <cp:lastModifiedBy>Gibson, Jennifer D</cp:lastModifiedBy>
  <cp:revision>3</cp:revision>
  <dcterms:modified xsi:type="dcterms:W3CDTF">2019-03-05T19:18:53Z</dcterms:modified>
</cp:coreProperties>
</file>