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60" r:id="rId3"/>
    <p:sldId id="262" r:id="rId4"/>
    <p:sldId id="261" r:id="rId5"/>
    <p:sldId id="257" r:id="rId6"/>
    <p:sldId id="263" r:id="rId7"/>
    <p:sldId id="258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6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2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02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56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13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39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5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3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2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7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1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8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0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3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F4587B-3F2A-4EFE-A273-99060DC426D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E3B4C9-60C9-441C-B04E-CF94533A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8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ustours.org/" TargetMode="External"/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tweb.com/" TargetMode="External"/><Relationship Id="rId2" Type="http://schemas.openxmlformats.org/officeDocument/2006/relationships/hyperlink" Target="https://opportunity.collegeboard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holarships.com/" TargetMode="External"/><Relationship Id="rId4" Type="http://schemas.openxmlformats.org/officeDocument/2006/relationships/hyperlink" Target="http://www.cappex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667" y="141393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Getting Ready for the Senior Year</a:t>
            </a:r>
            <a:endParaRPr 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April Junior Advisement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Finish your junior year strong!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No matter what you decide to do after high school, you will most likely need to provide a high school transcript sometime during your senior year.  Remember this as you work toward the best grades possible to end the junior year – </a:t>
            </a:r>
            <a:r>
              <a:rPr lang="en-US" b="1" u="sng" dirty="0" smtClean="0">
                <a:latin typeface="Comic Sans MS" panose="030F0702030302020204" pitchFamily="66" charset="0"/>
              </a:rPr>
              <a:t>it’s important!</a:t>
            </a:r>
            <a:r>
              <a:rPr lang="en-US" b="1" dirty="0" smtClean="0">
                <a:latin typeface="Comic Sans MS" panose="030F0702030302020204" pitchFamily="66" charset="0"/>
              </a:rPr>
              <a:t> These are the last grades that appear on your transcript before the end of the senior year.  </a:t>
            </a:r>
          </a:p>
        </p:txBody>
      </p:sp>
    </p:spTree>
    <p:extLst>
      <p:ext uri="{BB962C8B-B14F-4D97-AF65-F5344CB8AC3E}">
        <p14:creationId xmlns:p14="http://schemas.microsoft.com/office/powerpoint/2010/main" val="6223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Plan for a Great Senior Year!	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Take rigorous courses next year – this helps you prepare and also will impress college admissions officers.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Get involved – whatever your passion, there are many opportunities with clubs, extracurricular activities, community service, and part-time jobs.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Create a resume to prepare for your future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Comic Sans MS" panose="030F0702030302020204" pitchFamily="66" charset="0"/>
              </a:rPr>
              <a:t>Include: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School Activities (Sports, Clubs, Extra-Curricular)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Honors and Awards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Out of School Activities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Community Service/Leadership/Volunteerism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Work Experience/Summer Activities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6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Are you College bound?	</a:t>
            </a:r>
            <a:endParaRPr 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710" y="2273300"/>
            <a:ext cx="10018713" cy="419100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Register for the June 1 SAT (www.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collegeboard.org</a:t>
            </a:r>
            <a:r>
              <a:rPr lang="en-US" b="1" dirty="0" smtClean="0">
                <a:latin typeface="Comic Sans MS" panose="030F0702030302020204" pitchFamily="66" charset="0"/>
              </a:rPr>
              <a:t>) by May 3</a:t>
            </a:r>
            <a:endParaRPr lang="en-US" sz="2000" b="1" dirty="0">
              <a:latin typeface="Comic Sans MS" panose="030F0702030302020204" pitchFamily="66" charset="0"/>
            </a:endParaRPr>
          </a:p>
          <a:p>
            <a:pPr lvl="4"/>
            <a:r>
              <a:rPr lang="en-US" sz="2000" b="1" dirty="0" smtClean="0">
                <a:latin typeface="Comic Sans MS" panose="030F0702030302020204" pitchFamily="66" charset="0"/>
              </a:rPr>
              <a:t>Or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Register for the June </a:t>
            </a:r>
            <a:r>
              <a:rPr lang="en-US" b="1" dirty="0">
                <a:latin typeface="Comic Sans MS" panose="030F0702030302020204" pitchFamily="66" charset="0"/>
              </a:rPr>
              <a:t>8</a:t>
            </a:r>
            <a:r>
              <a:rPr lang="en-US" b="1" dirty="0" smtClean="0">
                <a:latin typeface="Comic Sans MS" panose="030F0702030302020204" pitchFamily="66" charset="0"/>
              </a:rPr>
              <a:t> ACT (www.actstudent.org) by May 3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Explore college options online.  Two sites to get started –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www.gafutures.org</a:t>
            </a:r>
            <a:endParaRPr lang="en-US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www.campustours.org</a:t>
            </a:r>
            <a:endParaRPr lang="en-US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Visit college campuses.  Call ahead to make an appointment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31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Look for scholarships early!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3238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Here are a few reliable websites: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://opportunity.collegeboard.org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www.fastweb.com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www.cappex.com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www.scholarships.com</a:t>
            </a:r>
            <a:endParaRPr lang="en-US" dirty="0" smtClean="0"/>
          </a:p>
          <a:p>
            <a:r>
              <a:rPr lang="en-US" dirty="0" smtClean="0"/>
              <a:t>There are many good websites, but be careful – these sites should all be </a:t>
            </a:r>
            <a:r>
              <a:rPr lang="en-US" b="1" u="sng" dirty="0" smtClean="0"/>
              <a:t>free</a:t>
            </a:r>
          </a:p>
          <a:p>
            <a:r>
              <a:rPr lang="en-US" dirty="0" smtClean="0"/>
              <a:t>You can also check the CHS website under Counselor Resources for a scholarship page.  This stays updated with more scholarships during the school year.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2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	Are you Career Bound?  		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Check out the Career Explorations section of the GA Futures website to explore options (</a:t>
            </a:r>
            <a:r>
              <a:rPr lang="en-US" b="1" dirty="0" smtClean="0">
                <a:latin typeface="Comic Sans MS" panose="030F0702030302020204" pitchFamily="66" charset="0"/>
                <a:hlinkClick r:id="rId2"/>
              </a:rPr>
              <a:t>www.gafutures.org</a:t>
            </a:r>
            <a:r>
              <a:rPr lang="en-US" b="1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Take career assessments and interest profilers to learn about your strengths as a start to what career is right for you. 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Are you military bound?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Be sure to meet with military recruiters to explore options that work for you. Look for recruiters that visit CHS during lunch. 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Take the ASVAB career test. 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Need help getting started?</a:t>
            </a:r>
            <a:br>
              <a:rPr lang="en-US" b="1" dirty="0" smtClean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Be sure to talk this over with your family. </a:t>
            </a:r>
          </a:p>
          <a:p>
            <a:pPr marL="457200" lvl="1" indent="0">
              <a:buNone/>
            </a:pPr>
            <a:endParaRPr lang="en-US" b="1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See Mrs. Lambeth in the Counselor’s office.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03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317</TotalTime>
  <Words>369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Comic Sans MS</vt:lpstr>
      <vt:lpstr>Corbel</vt:lpstr>
      <vt:lpstr>Parallax</vt:lpstr>
      <vt:lpstr>Getting Ready for the Senior Year</vt:lpstr>
      <vt:lpstr>Finish your junior year strong!</vt:lpstr>
      <vt:lpstr>Plan for a Great Senior Year! </vt:lpstr>
      <vt:lpstr>Create a resume to prepare for your future</vt:lpstr>
      <vt:lpstr>Are you College bound? </vt:lpstr>
      <vt:lpstr>Look for scholarships early!</vt:lpstr>
      <vt:lpstr> Are you Career Bound?    </vt:lpstr>
      <vt:lpstr>Are you military bound?</vt:lpstr>
      <vt:lpstr>Need help getting started?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Ready for the Senior Year</dc:title>
  <dc:creator>Lambeth, Judy</dc:creator>
  <cp:lastModifiedBy>Gibson, Jennifer D</cp:lastModifiedBy>
  <cp:revision>29</cp:revision>
  <dcterms:created xsi:type="dcterms:W3CDTF">2017-03-31T15:56:09Z</dcterms:created>
  <dcterms:modified xsi:type="dcterms:W3CDTF">2019-04-16T17:47:58Z</dcterms:modified>
</cp:coreProperties>
</file>