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fsa.ed.gov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gcf.orf/scholarships/apply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g.ed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futures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1058917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entury" panose="02040604050505020304" pitchFamily="18" charset="0"/>
              </a:rPr>
              <a:t>Scholarships for Seniors</a:t>
            </a:r>
            <a:endParaRPr lang="en-US" b="1" dirty="0">
              <a:latin typeface="Century" panose="020406040505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204138"/>
            <a:ext cx="8915399" cy="100899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Century" panose="02040604050505020304" pitchFamily="18" charset="0"/>
              </a:rPr>
              <a:t>Need Money?</a:t>
            </a:r>
            <a:endParaRPr lang="en-US" sz="4000" b="1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496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Have you completed your FAFSA?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hlinkClick r:id="rId2"/>
              </a:rPr>
              <a:t>www.fafsa.ed.gov</a:t>
            </a:r>
            <a:r>
              <a:rPr lang="en-US" sz="2400" b="1" dirty="0" smtClean="0"/>
              <a:t> is the website to use.  Free Application for Federal Student Aid.</a:t>
            </a:r>
          </a:p>
          <a:p>
            <a:r>
              <a:rPr lang="en-US" sz="2400" b="1" dirty="0" smtClean="0"/>
              <a:t>Colleges have their own deadlines for this form, so check the websites of the colleges your are applying to. </a:t>
            </a:r>
          </a:p>
          <a:p>
            <a:r>
              <a:rPr lang="en-US" sz="2400" b="1" dirty="0" smtClean="0"/>
              <a:t>Make sure to list your colleges on the FAFSA form.  </a:t>
            </a:r>
          </a:p>
          <a:p>
            <a:r>
              <a:rPr lang="en-US" sz="2400" b="1" dirty="0" smtClean="0"/>
              <a:t>This is your HOPE application in Georgia.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81444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More opportunities to help pay for college!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/>
              <a:t>North Georgia Community Foundation.  </a:t>
            </a:r>
          </a:p>
          <a:p>
            <a:pPr lvl="1"/>
            <a:r>
              <a:rPr lang="en-US" sz="2000" b="1" dirty="0"/>
              <a:t>The North Georgia Community Foundation administers scholarships </a:t>
            </a:r>
            <a:r>
              <a:rPr lang="en-US" sz="2000" b="1" dirty="0" smtClean="0"/>
              <a:t>in the North Georgia </a:t>
            </a:r>
            <a:r>
              <a:rPr lang="en-US" sz="2000" b="1" dirty="0"/>
              <a:t>a</a:t>
            </a:r>
            <a:r>
              <a:rPr lang="en-US" sz="2000" b="1" dirty="0" smtClean="0"/>
              <a:t>rea. These scholarships were established </a:t>
            </a:r>
            <a:r>
              <a:rPr lang="en-US" sz="2000" b="1" dirty="0"/>
              <a:t>by </a:t>
            </a:r>
            <a:r>
              <a:rPr lang="en-US" sz="2000" b="1" dirty="0" smtClean="0"/>
              <a:t>individuals </a:t>
            </a:r>
            <a:r>
              <a:rPr lang="en-US" sz="2000" b="1" dirty="0"/>
              <a:t>and organizations who believe in the importance of </a:t>
            </a:r>
            <a:r>
              <a:rPr lang="en-US" sz="2000" b="1" dirty="0" smtClean="0"/>
              <a:t>a college education and wish to support local students.  </a:t>
            </a:r>
            <a:endParaRPr lang="en-US" sz="2000" b="1" dirty="0"/>
          </a:p>
          <a:p>
            <a:pPr lvl="1"/>
            <a:r>
              <a:rPr lang="en-US" sz="2000" b="1" dirty="0" smtClean="0"/>
              <a:t>The process and application can be found at </a:t>
            </a:r>
            <a:r>
              <a:rPr lang="en-US" sz="2000" b="1" dirty="0" smtClean="0">
                <a:hlinkClick r:id="rId2"/>
              </a:rPr>
              <a:t>https://www.ngcf.orf/scholarships/apply/</a:t>
            </a:r>
            <a:endParaRPr lang="en-US" sz="2000" b="1" dirty="0" smtClean="0"/>
          </a:p>
          <a:p>
            <a:pPr lvl="1"/>
            <a:r>
              <a:rPr lang="en-US" sz="2000" b="1" dirty="0" smtClean="0"/>
              <a:t>Applications are open now but will close on March 15. 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92186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425408"/>
          </a:xfrm>
        </p:spPr>
        <p:txBody>
          <a:bodyPr/>
          <a:lstStyle/>
          <a:p>
            <a:r>
              <a:rPr lang="en-US" b="1" dirty="0" smtClean="0"/>
              <a:t>Looking for UNG scholarships?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Visit their website – </a:t>
            </a:r>
            <a:r>
              <a:rPr lang="en-US" sz="2400" b="1" dirty="0" smtClean="0">
                <a:hlinkClick r:id="rId2"/>
              </a:rPr>
              <a:t>www.ung.edu</a:t>
            </a:r>
            <a:endParaRPr lang="en-US" sz="2400" b="1" dirty="0" smtClean="0"/>
          </a:p>
          <a:p>
            <a:pPr lvl="1"/>
            <a:r>
              <a:rPr lang="en-US" sz="2400" b="1" dirty="0" smtClean="0"/>
              <a:t>Choose admissions and then scholarships.</a:t>
            </a:r>
          </a:p>
          <a:p>
            <a:pPr lvl="1"/>
            <a:r>
              <a:rPr lang="en-US" sz="2400" b="1" dirty="0" smtClean="0"/>
              <a:t>This is great information about the many different scholarships available.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43863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3132" y="540027"/>
            <a:ext cx="8911687" cy="1280890"/>
          </a:xfrm>
        </p:spPr>
        <p:txBody>
          <a:bodyPr/>
          <a:lstStyle/>
          <a:p>
            <a:r>
              <a:rPr lang="en-US" b="1" dirty="0" smtClean="0"/>
              <a:t>Other scholarship resources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14649"/>
          </a:xfrm>
        </p:spPr>
        <p:txBody>
          <a:bodyPr>
            <a:noAutofit/>
          </a:bodyPr>
          <a:lstStyle/>
          <a:p>
            <a:r>
              <a:rPr lang="en-US" b="1" dirty="0" smtClean="0">
                <a:hlinkClick r:id="rId2"/>
              </a:rPr>
              <a:t>www.gafutures.org</a:t>
            </a:r>
            <a:r>
              <a:rPr lang="en-US" b="1" dirty="0" smtClean="0"/>
              <a:t> – GA Futures.  This site have lots of college information, so if you do not have an account, choose create an account.</a:t>
            </a:r>
          </a:p>
          <a:p>
            <a:pPr lvl="1"/>
            <a:r>
              <a:rPr lang="en-US" sz="1800" b="1" dirty="0" smtClean="0"/>
              <a:t>At the top of the homepage, select Federal Aid &amp; Scholarships, then Scholarship Search</a:t>
            </a:r>
          </a:p>
          <a:p>
            <a:pPr lvl="1"/>
            <a:r>
              <a:rPr lang="en-US" sz="1800" b="1" dirty="0" smtClean="0"/>
              <a:t>You can also see your HOPE GPA on this site.  From the homepage, choose Got HOPE? toward the bottom of the page and follow the instructions.  There will be a HOPE GPA update in February, but your final HOPE GPA in June will determine if you are eligible.  Keep working on those grades!</a:t>
            </a:r>
          </a:p>
          <a:p>
            <a:pPr lvl="1"/>
            <a:endParaRPr lang="en-US" sz="1800" b="1" dirty="0"/>
          </a:p>
          <a:p>
            <a:pPr lvl="1"/>
            <a:r>
              <a:rPr lang="en-US" sz="1800" b="1" dirty="0" smtClean="0"/>
              <a:t>Keep checking the CHS scholarship page on the CHS website for any new scholarships.  Select Counselor Resource page and you will see scholarships.  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15939333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</TotalTime>
  <Words>297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</vt:lpstr>
      <vt:lpstr>Century Gothic</vt:lpstr>
      <vt:lpstr>Wingdings 3</vt:lpstr>
      <vt:lpstr>Wisp</vt:lpstr>
      <vt:lpstr>Scholarships for Seniors</vt:lpstr>
      <vt:lpstr>Have you completed your FAFSA? </vt:lpstr>
      <vt:lpstr>More opportunities to help pay for college! </vt:lpstr>
      <vt:lpstr>Looking for UNG scholarships? </vt:lpstr>
      <vt:lpstr>Other scholarship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Scholarships for Seniors</dc:title>
  <dc:creator>Lambeth, Judy</dc:creator>
  <cp:lastModifiedBy>Gibson, Jennifer D</cp:lastModifiedBy>
  <cp:revision>6</cp:revision>
  <dcterms:created xsi:type="dcterms:W3CDTF">2019-01-25T14:11:05Z</dcterms:created>
  <dcterms:modified xsi:type="dcterms:W3CDTF">2019-02-05T19:27:42Z</dcterms:modified>
</cp:coreProperties>
</file>